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8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oogle Sans Medium" panose="020B060402020202020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SemiBold" panose="020B07060308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576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d1fef0813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d1fef0813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1fef0813_1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1fef0813_1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d1fef0813_1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d1fef0813_1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1fef0813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d1fef0813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1fef0813_1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1fef0813_1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1fef0813_1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1fef0813_1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d1fef0813_1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d1fef0813_1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d1fef0813_1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d1fef0813_1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d1fef0813_1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d1fef0813_1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1fef0813_1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d1fef0813_1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d1fef0813_1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d1fef0813_1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d1fef0813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d1fef0813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d1fef0813_1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d1fef0813_1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d1fef0813_1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d1fef0813_1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1fef0813_1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1fef0813_1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1fef0813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1fef0813_1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d1fef0813_1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d1fef0813_1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d1fef0813_1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d1fef0813_1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1fef0813_1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1fef0813_1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d1fef0813_1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d1fef0813_1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d1fef0813_1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d1fef0813_1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1fef0813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1fef0813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1fef0813_1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1fef0813_1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1fef0813_1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1fef0813_1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d1fef0813_1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d1fef0813_1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d1fef0813_1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d1fef0813_1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1fef0813_1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1fef0813_1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1fef0813_1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1fef0813_1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figma.com/proto/2y0461c0mKxmhJZGGMOaW1/Untitled?node-id=11%3A42&amp;scaling=scale-down&amp;page-id=0%3A1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2y0461c0mKxmhJZGGMOaW1/Untitled?node-id=10%3A2&amp;scaling=scale-down&amp;page-id=0%3A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/>
        </p:nvSpPr>
        <p:spPr>
          <a:xfrm>
            <a:off x="517675" y="1819738"/>
            <a:ext cx="651119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Hestia’s Kitchen App Design</a:t>
            </a:r>
            <a:endParaRPr sz="3600" dirty="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8" name="Google Shape;78;p21"/>
          <p:cNvSpPr txBox="1"/>
          <p:nvPr/>
        </p:nvSpPr>
        <p:spPr>
          <a:xfrm>
            <a:off x="517675" y="2769663"/>
            <a:ext cx="49311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Amirtha Rajan PKS</a:t>
            </a:r>
            <a:endParaRPr sz="2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" name="Google Shape;79;p21"/>
          <p:cNvCxnSpPr/>
          <p:nvPr/>
        </p:nvCxnSpPr>
        <p:spPr>
          <a:xfrm rot="10800000">
            <a:off x="517550" y="2670825"/>
            <a:ext cx="4833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Mike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517675" y="1369600"/>
            <a:ext cx="24513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Mike is a busy working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allday with his collegues with who he lives in appartment. He loves ordering food especially italian cuisines which he has with his mates.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5A78F-54AF-4DF2-8976-10AA6042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226" y="1369600"/>
            <a:ext cx="5356366" cy="28338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09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17675" y="1370150"/>
            <a:ext cx="2421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Mapping Mike’s user journey revealed how helpful it would be for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to have access to a dedicated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app.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910E2-6FA0-42CF-B16A-46F935E7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86" y="1370150"/>
            <a:ext cx="5828846" cy="31676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-46887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>
            <a:off x="3504450" y="2038000"/>
            <a:ext cx="0" cy="1164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517675" y="1370150"/>
            <a:ext cx="26007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 For the home screen, I prioritized a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quick and easy ordering process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help users save time. </a:t>
            </a:r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6852048" y="708298"/>
            <a:ext cx="211162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Big View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: An story board of sketch for Mike ordering food from home with his colleagues.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07EBF9-CB7F-44FF-8A0D-70E362CB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375" y="177075"/>
            <a:ext cx="3621328" cy="2453450"/>
          </a:xfrm>
          <a:prstGeom prst="rect">
            <a:avLst/>
          </a:prstGeom>
        </p:spPr>
      </p:pic>
      <p:pic>
        <p:nvPicPr>
          <p:cNvPr id="11" name="Picture 10" descr="A picture containing text, black, image&#10;&#10;Description automatically generated">
            <a:extLst>
              <a:ext uri="{FF2B5EF4-FFF2-40B4-BE49-F238E27FC236}">
                <a16:creationId xmlns:a16="http://schemas.microsoft.com/office/drawing/2014/main" id="{904D2BDE-6BDC-4D04-A0BF-46F7DDBF9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095" y="2716225"/>
            <a:ext cx="2774230" cy="2239200"/>
          </a:xfrm>
          <a:prstGeom prst="rect">
            <a:avLst/>
          </a:prstGeom>
        </p:spPr>
      </p:pic>
      <p:sp>
        <p:nvSpPr>
          <p:cNvPr id="18" name="Google Shape;174;p31">
            <a:extLst>
              <a:ext uri="{FF2B5EF4-FFF2-40B4-BE49-F238E27FC236}">
                <a16:creationId xmlns:a16="http://schemas.microsoft.com/office/drawing/2014/main" id="{31E3A15E-0AEA-40E5-B3AE-84814A69545A}"/>
              </a:ext>
            </a:extLst>
          </p:cNvPr>
          <p:cNvSpPr txBox="1"/>
          <p:nvPr/>
        </p:nvSpPr>
        <p:spPr>
          <a:xfrm>
            <a:off x="3449841" y="3435730"/>
            <a:ext cx="211162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Close up 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:Stars were used to mark the elements of each sketch that would be used in the initial digital wireframes.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/>
          </a:p>
        </p:txBody>
      </p:sp>
      <p:sp>
        <p:nvSpPr>
          <p:cNvPr id="182" name="Google Shape;182;p32"/>
          <p:cNvSpPr txBox="1"/>
          <p:nvPr/>
        </p:nvSpPr>
        <p:spPr>
          <a:xfrm>
            <a:off x="3684647" y="2255351"/>
            <a:ext cx="1100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button at the top of the home screen makes it fast and easy for users to order.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7852577" y="3109900"/>
            <a:ext cx="1180473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button provides an easy option for users to choose most ordered/favorite dish.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87" y="435337"/>
            <a:ext cx="2104450" cy="4272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2"/>
          <p:cNvCxnSpPr/>
          <p:nvPr/>
        </p:nvCxnSpPr>
        <p:spPr>
          <a:xfrm rot="10800000">
            <a:off x="7371038" y="3988475"/>
            <a:ext cx="5421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4679787" y="2496925"/>
            <a:ext cx="5868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9D9FF5-717C-4CED-9D09-829838BE8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906" y="727212"/>
            <a:ext cx="1829812" cy="34715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287" y="386700"/>
            <a:ext cx="2185049" cy="437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with assistive technologies.</a:t>
            </a:r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3642425" y="717800"/>
            <a:ext cx="11004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access to navigation that’s screen reader friendly.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5" name="Google Shape;195;p33"/>
          <p:cNvCxnSpPr/>
          <p:nvPr/>
        </p:nvCxnSpPr>
        <p:spPr>
          <a:xfrm>
            <a:off x="4630675" y="890925"/>
            <a:ext cx="5868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EC70DED-601E-4BA1-ADFF-C93F89F1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00" y="699906"/>
            <a:ext cx="1886139" cy="37163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32875" y="1336600"/>
            <a:ext cx="29154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building and ordering a Italian dish, so the prototype could be used in a usability study.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low-fidelity prototype</a:t>
            </a:r>
            <a:endParaRPr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157CA-2551-411D-972D-A59876D0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51" y="572678"/>
            <a:ext cx="1100903" cy="2007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A2402-2D45-4C90-8402-57EFD376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475" y="564784"/>
            <a:ext cx="1107850" cy="2023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F4784F-366C-4B13-90F2-2C67CD3BF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954" y="2709256"/>
            <a:ext cx="1117398" cy="2007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948222-E0C9-4700-9CA5-D6F4F8DDF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147" y="2704492"/>
            <a:ext cx="1100903" cy="20127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874BF2-0BD9-4AB5-A09A-5E0A296A8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953" y="565326"/>
            <a:ext cx="1117397" cy="20146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32875" y="1050575"/>
            <a:ext cx="78735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two rounds of usability studies. Findings from the first study helped guide the designs from wireframes to mockups. The second study used a high-fidelity prototype and revealed what aspects of the mockups needed refining.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517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1024300" y="256850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to order food quickly</a:t>
            </a:r>
            <a:endParaRPr dirty="0"/>
          </a:p>
        </p:txBody>
      </p:sp>
      <p:sp>
        <p:nvSpPr>
          <p:cNvPr id="211" name="Google Shape;211;p35"/>
          <p:cNvSpPr/>
          <p:nvPr/>
        </p:nvSpPr>
        <p:spPr>
          <a:xfrm>
            <a:off x="711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1024300" y="3105775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more customization options</a:t>
            </a:r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711325" y="329237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1033263" y="389085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delivery Schedule option</a:t>
            </a:r>
            <a:endParaRPr dirty="0"/>
          </a:p>
        </p:txBody>
      </p:sp>
      <p:sp>
        <p:nvSpPr>
          <p:cNvPr id="215" name="Google Shape;215;p35"/>
          <p:cNvSpPr/>
          <p:nvPr/>
        </p:nvSpPr>
        <p:spPr>
          <a:xfrm>
            <a:off x="720288" y="39535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4984525" y="256850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items in cart was not visible until checkout</a:t>
            </a:r>
            <a:endParaRPr dirty="0"/>
          </a:p>
        </p:txBody>
      </p:sp>
      <p:sp>
        <p:nvSpPr>
          <p:cNvPr id="219" name="Google Shape;219;p35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984525" y="3198325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Items already added to cart was not shown on the product</a:t>
            </a:r>
            <a:endParaRPr dirty="0"/>
          </a:p>
        </p:txBody>
      </p:sp>
      <p:sp>
        <p:nvSpPr>
          <p:cNvPr id="221" name="Google Shape;221;p35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-468875" y="20484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3656850" y="2218225"/>
            <a:ext cx="0" cy="80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517675" y="1141550"/>
            <a:ext cx="24699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 designs allowed for some customization,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after the usability studies, I added additional options to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choose pizza crust and sauce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I also revised the design so users see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the customization options 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they first land on the screen.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37"/>
          <p:cNvCxnSpPr/>
          <p:nvPr/>
        </p:nvCxnSpPr>
        <p:spPr>
          <a:xfrm>
            <a:off x="5728438" y="3024800"/>
            <a:ext cx="812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37"/>
          <p:cNvSpPr txBox="1"/>
          <p:nvPr/>
        </p:nvSpPr>
        <p:spPr>
          <a:xfrm>
            <a:off x="36221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32977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375" y="1190350"/>
            <a:ext cx="1717374" cy="348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0A01F-914A-475C-9827-CA555D83C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624" y="1502227"/>
            <a:ext cx="1453065" cy="2914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651AE3-CF5E-48CE-9DD6-513E2FAF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295" y="1136154"/>
            <a:ext cx="1970760" cy="37772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/>
        </p:nvSpPr>
        <p:spPr>
          <a:xfrm>
            <a:off x="1231075" y="1299400"/>
            <a:ext cx="4086000" cy="216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App is a Italian cusine maker located in the Ney York.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strives to deliver healthy, specialty italian delights and servings. They offer a wide spectrum of competitive pricing.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 targets customers like commuters and workers who lack the time or ability to prepare a food at home.. 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517675" y="12994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2"/>
          <p:cNvSpPr txBox="1"/>
          <p:nvPr/>
        </p:nvSpPr>
        <p:spPr>
          <a:xfrm>
            <a:off x="1231075" y="3867750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May 2021 to June 2021.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517675" y="386775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643388" y="3994001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610514" y="14474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67A2C7-0328-4833-B9F1-F4578B4F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301" y="971595"/>
            <a:ext cx="1991442" cy="3816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552D8F-BC8A-436C-B80E-765994937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814" y="875259"/>
            <a:ext cx="1970760" cy="37772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484861" y="864410"/>
            <a:ext cx="24213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second usability study revealed frustration with the availablitly on items in cart , where users has to go through menu and click view cart to see the existing item quantity added to cart ,to streamline this flow, I consolidated by make this quantities available and also added a elevated cart icon to the bottom of screen.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38"/>
          <p:cNvSpPr txBox="1"/>
          <p:nvPr/>
        </p:nvSpPr>
        <p:spPr>
          <a:xfrm>
            <a:off x="35459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252" name="Google Shape;252;p38"/>
          <p:cNvCxnSpPr/>
          <p:nvPr/>
        </p:nvCxnSpPr>
        <p:spPr>
          <a:xfrm>
            <a:off x="6213550" y="2757600"/>
            <a:ext cx="560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6E9C85-E19F-42C5-9996-31C0EF28F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50" y="1141550"/>
            <a:ext cx="1908237" cy="368547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46FD41-ED52-400C-8FEB-226E6FA56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937" y="1141550"/>
            <a:ext cx="1908237" cy="36273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Key 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B3839B-AECD-4AB5-9F40-4BC0331D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73" y="1161724"/>
            <a:ext cx="1908237" cy="3685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FC8532-F2BD-4F5F-9FCB-DBC982798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69" y="1181162"/>
            <a:ext cx="1892334" cy="3626974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99A7AB-4837-4923-8C6E-50B57EEA6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281" y="1161724"/>
            <a:ext cx="2013442" cy="3685474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0245B3-22F5-4384-B541-B228CE478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446" y="1065125"/>
            <a:ext cx="1968266" cy="37820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351877" y="402934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563021" y="872701"/>
            <a:ext cx="22242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ordering an dish and checkout. It also met user needs for a quick oand schedule delivery option as well as more customization.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Kicthen App </a:t>
            </a: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high-fidelity prototype</a:t>
            </a:r>
            <a:endParaRPr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63EA8-247C-4C75-B94B-02925784D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088" y="1184200"/>
            <a:ext cx="4942053" cy="3163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5176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7113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31752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 txBox="1"/>
          <p:nvPr/>
        </p:nvSpPr>
        <p:spPr>
          <a:xfrm>
            <a:off x="3368925" y="20702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8328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6026525" y="2070200"/>
            <a:ext cx="2049000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burger, pizza and pasta toppings to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all users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 dirty="0"/>
          </a:p>
        </p:txBody>
      </p:sp>
      <p:sp>
        <p:nvSpPr>
          <p:cNvPr id="280" name="Google Shape;280;p41"/>
          <p:cNvSpPr/>
          <p:nvPr/>
        </p:nvSpPr>
        <p:spPr>
          <a:xfrm>
            <a:off x="14791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1367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7943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-468875" y="22101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>
            <a:off x="3504450" y="2343000"/>
            <a:ext cx="17100" cy="51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539600" y="2237975"/>
            <a:ext cx="3446100" cy="300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app makes users feel like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App really thinks about how to meet their needs.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app made it so easy and fun to build my own Italian dish! I would definitely use this app as a go-to for a delicious, fast, and even happy meal.”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4648200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app, I learned that the first ideas for the app are only the beginning of the process. Usability studies and peer feedback influenced each iteration of the app’s designs.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46482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3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43"/>
          <p:cNvGrpSpPr/>
          <p:nvPr/>
        </p:nvGrpSpPr>
        <p:grpSpPr>
          <a:xfrm>
            <a:off x="4758078" y="1676963"/>
            <a:ext cx="293543" cy="227362"/>
            <a:chOff x="420350" y="238125"/>
            <a:chExt cx="6779275" cy="5238750"/>
          </a:xfrm>
        </p:grpSpPr>
        <p:sp>
          <p:nvSpPr>
            <p:cNvPr id="301" name="Google Shape;301;p4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1635838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820650" y="2056750"/>
            <a:ext cx="2475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/>
          </a:p>
        </p:txBody>
      </p:sp>
      <p:sp>
        <p:nvSpPr>
          <p:cNvPr id="312" name="Google Shape;312;p44"/>
          <p:cNvSpPr/>
          <p:nvPr/>
        </p:nvSpPr>
        <p:spPr>
          <a:xfrm>
            <a:off x="4662663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4867263" y="2056750"/>
            <a:ext cx="243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2801950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5828775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919075" y="2461800"/>
            <a:ext cx="7136100" cy="163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Kitchenapp! If you’d like to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u="sng" dirty="0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amirtharajanpks@hotmail.com</a:t>
            </a:r>
            <a:endParaRPr u="sng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5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517675" y="2237975"/>
            <a:ext cx="3446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 workers and commuters lack the time necessary to prepare a meal.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4800600" y="2237975"/>
            <a:ext cx="32748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an app for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that allows users to easily customize  and order or schedule fresh, healthy dishes.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/>
          <p:nvPr/>
        </p:nvSpPr>
        <p:spPr>
          <a:xfrm>
            <a:off x="49128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designing an app for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from conception to delivery.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48006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wireframing, low and high-fidelity prototyping, conducting usability studies, accounting for accessibility, and iterating on designs.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49142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/>
        </p:nvSpPr>
        <p:spPr>
          <a:xfrm>
            <a:off x="-46002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p25"/>
          <p:cNvCxnSpPr/>
          <p:nvPr/>
        </p:nvCxnSpPr>
        <p:spPr>
          <a:xfrm>
            <a:off x="3504450" y="1982525"/>
            <a:ext cx="0" cy="1192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517675" y="1679626"/>
            <a:ext cx="7938900" cy="284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795175" y="2080800"/>
            <a:ext cx="7383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users I’m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designing for and their needs. A primary user group identified through research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was working adults who don’t have time to cook meals.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user group confirmed initial assumptions about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Hestia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Kitchen customers, but research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also revealed that time was not the only factor limiting users from cooking at home.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Other user problems included obligations, interests, or challenges that make it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 to get groceries for cooking or go to restaurants in-person. 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4230475" y="14498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4373201" y="15925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746163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746175" y="2823475"/>
            <a:ext cx="1872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Working adults are too busy to spend time on meal prep</a:t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3563550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Accessibility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3265800" y="2823475"/>
            <a:ext cx="24681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 for ordering food are not equipped with assistive technologies</a:t>
            </a: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6453075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6380925" y="2823475"/>
            <a:ext cx="20169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Text-heavy menus in apps are often difficult to read and order from</a:t>
            </a: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135367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4243200" y="17140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713272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Clare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517675" y="1369600"/>
            <a:ext cx="2451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Clare is a busy working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adult who loves to order Italian cuisine food because they have no time to cook dinner for herself.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EC42D-D6E1-46F4-AED3-48D9D9A9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77" y="1369600"/>
            <a:ext cx="5414410" cy="29101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May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517675" y="1369600"/>
            <a:ext cx="2451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May is a busy working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Mom who is so consious about healthy food, and cooks mostly and eat home food.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506ED-9495-485B-A511-65B8A75C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68" y="1369600"/>
            <a:ext cx="5359442" cy="29101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8643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1214</Words>
  <Application>Microsoft Office PowerPoint</Application>
  <PresentationFormat>On-screen Show (16:9)</PresentationFormat>
  <Paragraphs>129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Open Sans SemiBold</vt:lpstr>
      <vt:lpstr>Arial</vt:lpstr>
      <vt:lpstr>Open Sans</vt:lpstr>
      <vt:lpstr>Google Sans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Amirtha_Rajan PKS</dc:creator>
  <cp:lastModifiedBy>Amirtha_Rajan PKS</cp:lastModifiedBy>
  <cp:revision>8</cp:revision>
  <dcterms:modified xsi:type="dcterms:W3CDTF">2021-06-14T15:08:43Z</dcterms:modified>
</cp:coreProperties>
</file>